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  <p:sldMasterId id="2147483669" r:id="rId5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rrad STEWART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EB555A-0F54-4AA0-8300-D08279E7E4AA}">
  <a:tblStyle styleId="{E7EB555A-0F54-4AA0-8300-D08279E7E4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NEW Tiela [Southern River College]" userId="bf386e6b-4d7d-43de-b407-a69201ec0eea" providerId="ADAL" clId="{134938B8-7BC8-43B1-9654-5D8FF0B1D43C}"/>
    <pc:docChg chg="modSld">
      <pc:chgData name="AGNEW Tiela [Southern River College]" userId="bf386e6b-4d7d-43de-b407-a69201ec0eea" providerId="ADAL" clId="{134938B8-7BC8-43B1-9654-5D8FF0B1D43C}" dt="2022-10-18T12:43:01.034" v="1" actId="1036"/>
      <pc:docMkLst>
        <pc:docMk/>
      </pc:docMkLst>
      <pc:sldChg chg="modSp mod">
        <pc:chgData name="AGNEW Tiela [Southern River College]" userId="bf386e6b-4d7d-43de-b407-a69201ec0eea" providerId="ADAL" clId="{134938B8-7BC8-43B1-9654-5D8FF0B1D43C}" dt="2022-10-18T12:43:01.034" v="1" actId="1036"/>
        <pc:sldMkLst>
          <pc:docMk/>
          <pc:sldMk cId="0" sldId="277"/>
        </pc:sldMkLst>
        <pc:picChg chg="mod">
          <ac:chgData name="AGNEW Tiela [Southern River College]" userId="bf386e6b-4d7d-43de-b407-a69201ec0eea" providerId="ADAL" clId="{134938B8-7BC8-43B1-9654-5D8FF0B1D43C}" dt="2022-10-18T12:43:01.034" v="1" actId="1036"/>
          <ac:picMkLst>
            <pc:docMk/>
            <pc:sldMk cId="0" sldId="277"/>
            <ac:picMk id="328" creationId="{00000000-0000-0000-0000-00000000000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5-23T01:06:12.958" idx="1">
    <p:pos x="6000" y="0"/>
    <p:text>Not an appropriate Do Now activity. Still needs to be a Daily Review task reviewing content from previous learning.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e68be77e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e68be77e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68be7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68be7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e68be77e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e68be77e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68be77e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68be77e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1874310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1874310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1874310c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1874310c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1874310c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1874310c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e68be77e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e68be77e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874310c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1874310c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e9ccc9c1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e9ccc9c1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e9ccc9c1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e9ccc9c1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e86e5ba1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e86e5ba1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a6e8c809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a6e8c809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a6e8c80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a6e8c80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a6e8c809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a6e8c809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e68be77e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e68be77e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e68be77e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e68be77e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e68be77e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e68be77e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omments" Target="../comments/comment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143995" cy="5137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FRICTION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friction using familiar objects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UNBALANCED FORCE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UNEQUAL FORCES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CONTACT FORCES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NON-CONTACT FORCES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NO 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Calculate the net force from the diagram below.</a:t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497050"/>
            <a:ext cx="3006652" cy="297469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764175" y="2432150"/>
            <a:ext cx="1844400" cy="749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6313325" y="2432150"/>
            <a:ext cx="2614200" cy="7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20N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Calculate the net force from the diagram below.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497050"/>
            <a:ext cx="3006652" cy="297469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/>
          <p:nvPr/>
        </p:nvSpPr>
        <p:spPr>
          <a:xfrm>
            <a:off x="1257575" y="2432150"/>
            <a:ext cx="1351200" cy="749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6086675" y="2432150"/>
            <a:ext cx="2840700" cy="7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25N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Calculate the net force from the diagram below.</a:t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497050"/>
            <a:ext cx="3006652" cy="297469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764175" y="2432150"/>
            <a:ext cx="1844400" cy="749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6313325" y="2432150"/>
            <a:ext cx="1844400" cy="7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7919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On your whiteboard, provide an example of a contact and a non-contact force.</a:t>
            </a:r>
            <a:endParaRPr sz="2400"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00663" y="1810975"/>
            <a:ext cx="1090999" cy="110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003" y="2284483"/>
            <a:ext cx="1606420" cy="55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988" y="1854282"/>
            <a:ext cx="1434933" cy="143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friction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use examples to explain how friction affects other forces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1981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FFFF"/>
                </a:solidFill>
              </a:rPr>
              <a:t>We will explain₁ friction using familiar₂ objects</a:t>
            </a:r>
            <a:endParaRPr sz="3600">
              <a:solidFill>
                <a:srgbClr val="FFFFFF"/>
              </a:solidFill>
            </a:endParaRPr>
          </a:p>
        </p:txBody>
      </p:sp>
      <p:graphicFrame>
        <p:nvGraphicFramePr>
          <p:cNvPr id="256" name="Google Shape;256;p39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7" name="Google Shape;257;p39"/>
          <p:cNvGraphicFramePr/>
          <p:nvPr/>
        </p:nvGraphicFramePr>
        <p:xfrm>
          <a:off x="6693450" y="29681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describe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well-known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8" name="Google Shape;258;p39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Google Shape;259;p39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floors can be slippery at times, such as tiles or floorboards.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If you wanted to slide on the floor, would it be better to be barefoot or wearing socks?</a:t>
            </a:r>
            <a:endParaRPr/>
          </a:p>
        </p:txBody>
      </p:sp>
      <p:sp>
        <p:nvSpPr>
          <p:cNvPr id="265" name="Google Shape;265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We will explain friction using familiar objects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6007">
            <a:off x="6653559" y="544318"/>
            <a:ext cx="2264932" cy="152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floors can be slippery at times, such as tiles or floorboards.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If you wanted to slide on the floor, would it be better to be barefoot or wearing socks?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Which force diagram below do you think shows someone sliding on the floor wearing socks?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friction using familiar objects</a:t>
            </a:r>
            <a:endParaRPr/>
          </a:p>
        </p:txBody>
      </p:sp>
      <p:graphicFrame>
        <p:nvGraphicFramePr>
          <p:cNvPr id="273" name="Google Shape;273;p41"/>
          <p:cNvGraphicFramePr/>
          <p:nvPr/>
        </p:nvGraphicFramePr>
        <p:xfrm>
          <a:off x="6825700" y="2571750"/>
          <a:ext cx="2134475" cy="15391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forces occur when two objects interact. Have a think about whether socks reduces a force or increases a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6007">
            <a:off x="6653559" y="544318"/>
            <a:ext cx="2264932" cy="152174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/>
          <p:nvPr/>
        </p:nvSpPr>
        <p:spPr>
          <a:xfrm>
            <a:off x="4225025" y="4136825"/>
            <a:ext cx="1513800" cy="43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5863575" y="4161275"/>
            <a:ext cx="1028700" cy="34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857800" y="4136825"/>
            <a:ext cx="1513800" cy="43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2496350" y="4161275"/>
            <a:ext cx="1028700" cy="34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1100350" y="4621675"/>
            <a:ext cx="1028700" cy="348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4725550" y="4621675"/>
            <a:ext cx="490800" cy="348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1"/>
          <p:cNvSpPr txBox="1"/>
          <p:nvPr/>
        </p:nvSpPr>
        <p:spPr>
          <a:xfrm>
            <a:off x="1416250" y="3811025"/>
            <a:ext cx="396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4783475" y="3811025"/>
            <a:ext cx="396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floors can be slippery at times, such as tiles or floorboards.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If you wanted to slide on the floor, would it be better to be barefoot or wearing socks?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Which force diagram below do you think shows someone sliding on the floor wearing socks?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friction using familiar objects</a:t>
            </a:r>
            <a:endParaRPr/>
          </a:p>
        </p:txBody>
      </p:sp>
      <p:graphicFrame>
        <p:nvGraphicFramePr>
          <p:cNvPr id="289" name="Google Shape;289;p42"/>
          <p:cNvGraphicFramePr/>
          <p:nvPr/>
        </p:nvGraphicFramePr>
        <p:xfrm>
          <a:off x="6825700" y="2571750"/>
          <a:ext cx="2134475" cy="15391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forces occur when two objects interact. Have a think about whether socks reduces a force or increases a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6007">
            <a:off x="6653559" y="544318"/>
            <a:ext cx="2264932" cy="152174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2"/>
          <p:cNvSpPr/>
          <p:nvPr/>
        </p:nvSpPr>
        <p:spPr>
          <a:xfrm>
            <a:off x="4225025" y="4136825"/>
            <a:ext cx="1513800" cy="43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2"/>
          <p:cNvSpPr/>
          <p:nvPr/>
        </p:nvSpPr>
        <p:spPr>
          <a:xfrm>
            <a:off x="5863575" y="4161275"/>
            <a:ext cx="1028700" cy="34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2"/>
          <p:cNvSpPr/>
          <p:nvPr/>
        </p:nvSpPr>
        <p:spPr>
          <a:xfrm>
            <a:off x="857800" y="4136825"/>
            <a:ext cx="1513800" cy="43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2496350" y="4161275"/>
            <a:ext cx="1028700" cy="34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2"/>
          <p:cNvSpPr/>
          <p:nvPr/>
        </p:nvSpPr>
        <p:spPr>
          <a:xfrm>
            <a:off x="1100350" y="4621675"/>
            <a:ext cx="1028700" cy="348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2"/>
          <p:cNvSpPr/>
          <p:nvPr/>
        </p:nvSpPr>
        <p:spPr>
          <a:xfrm>
            <a:off x="4725550" y="4621675"/>
            <a:ext cx="490800" cy="348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2"/>
          <p:cNvSpPr txBox="1"/>
          <p:nvPr/>
        </p:nvSpPr>
        <p:spPr>
          <a:xfrm>
            <a:off x="1416250" y="3811025"/>
            <a:ext cx="396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endParaRPr/>
          </a:p>
        </p:txBody>
      </p:sp>
      <p:sp>
        <p:nvSpPr>
          <p:cNvPr id="298" name="Google Shape;298;p42"/>
          <p:cNvSpPr txBox="1"/>
          <p:nvPr/>
        </p:nvSpPr>
        <p:spPr>
          <a:xfrm>
            <a:off x="4783475" y="3811025"/>
            <a:ext cx="396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endParaRPr/>
          </a:p>
        </p:txBody>
      </p:sp>
      <p:sp>
        <p:nvSpPr>
          <p:cNvPr id="299" name="Google Shape;299;p42"/>
          <p:cNvSpPr/>
          <p:nvPr/>
        </p:nvSpPr>
        <p:spPr>
          <a:xfrm>
            <a:off x="4761400" y="3850275"/>
            <a:ext cx="419100" cy="23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friction using familiar objects</a:t>
            </a:r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21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Friction</a:t>
            </a:r>
            <a:r>
              <a:rPr lang="en-GB"/>
              <a:t> is the force that resists₁ movement between two objects that are touching.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example, there is friction when you push an object on a surface. It reduces the net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06" name="Google Shape;306;p43"/>
          <p:cNvGraphicFramePr/>
          <p:nvPr/>
        </p:nvGraphicFramePr>
        <p:xfrm>
          <a:off x="6760825" y="811500"/>
          <a:ext cx="2142625" cy="28345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Looking at the diagram below, which arrow is the friction force? Justify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</a:t>
                      </a:r>
                      <a:endParaRPr sz="12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   B   C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7" name="Google Shape;307;p43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8" name="Google Shape;308;p43"/>
          <p:cNvSpPr/>
          <p:nvPr/>
        </p:nvSpPr>
        <p:spPr>
          <a:xfrm>
            <a:off x="3028175" y="3028425"/>
            <a:ext cx="1208700" cy="111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3"/>
          <p:cNvSpPr/>
          <p:nvPr/>
        </p:nvSpPr>
        <p:spPr>
          <a:xfrm>
            <a:off x="1102000" y="3323725"/>
            <a:ext cx="1851000" cy="4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Pushing force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43"/>
          <p:cNvSpPr/>
          <p:nvPr/>
        </p:nvSpPr>
        <p:spPr>
          <a:xfrm>
            <a:off x="3028175" y="4183675"/>
            <a:ext cx="1208700" cy="466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Friction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1" name="Google Shape;311;p43"/>
          <p:cNvCxnSpPr/>
          <p:nvPr/>
        </p:nvCxnSpPr>
        <p:spPr>
          <a:xfrm>
            <a:off x="2444525" y="4147725"/>
            <a:ext cx="2376000" cy="1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43"/>
          <p:cNvSpPr/>
          <p:nvPr/>
        </p:nvSpPr>
        <p:spPr>
          <a:xfrm>
            <a:off x="7558888" y="2093700"/>
            <a:ext cx="573300" cy="53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3"/>
          <p:cNvSpPr/>
          <p:nvPr/>
        </p:nvSpPr>
        <p:spPr>
          <a:xfrm>
            <a:off x="8190663" y="2230350"/>
            <a:ext cx="573300" cy="25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43"/>
          <p:cNvSpPr/>
          <p:nvPr/>
        </p:nvSpPr>
        <p:spPr>
          <a:xfrm>
            <a:off x="7526188" y="2666425"/>
            <a:ext cx="638700" cy="2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5" name="Google Shape;315;p43"/>
          <p:cNvCxnSpPr/>
          <p:nvPr/>
        </p:nvCxnSpPr>
        <p:spPr>
          <a:xfrm>
            <a:off x="6951100" y="2623250"/>
            <a:ext cx="1851000" cy="15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43"/>
          <p:cNvSpPr/>
          <p:nvPr/>
        </p:nvSpPr>
        <p:spPr>
          <a:xfrm>
            <a:off x="6927113" y="2230350"/>
            <a:ext cx="573300" cy="25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friction using familiar objects</a:t>
            </a:r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Friction</a:t>
            </a:r>
            <a:r>
              <a:rPr lang="en-GB"/>
              <a:t> is the force that resists₁ movement between two objects that are touching.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On a playground slide, friction can slow you down. You can reduce friction on a slide if you use a soft piece of fabric or wear soft clothes.</a:t>
            </a:r>
            <a:endParaRPr/>
          </a:p>
        </p:txBody>
      </p:sp>
      <p:graphicFrame>
        <p:nvGraphicFramePr>
          <p:cNvPr id="323" name="Google Shape;323;p44"/>
          <p:cNvGraphicFramePr/>
          <p:nvPr/>
        </p:nvGraphicFramePr>
        <p:xfrm>
          <a:off x="6863825" y="266050"/>
          <a:ext cx="2142625" cy="387090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the image below, friction is occurring between: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entury Gothic"/>
                        <a:buAutoNum type="alphaUcPeriod"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dog and ground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entury Gothic"/>
                        <a:buAutoNum type="alphaUcPeriod"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ground and ball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entury Gothic"/>
                        <a:buAutoNum type="alphaUcPeriod"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dog and ball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Justify your answer.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4" name="Google Shape;324;p44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5" name="Google Shape;325;p44"/>
          <p:cNvSpPr/>
          <p:nvPr/>
        </p:nvSpPr>
        <p:spPr>
          <a:xfrm rot="-3096415">
            <a:off x="2066143" y="3407496"/>
            <a:ext cx="1469439" cy="46660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Pushing force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44"/>
          <p:cNvSpPr/>
          <p:nvPr/>
        </p:nvSpPr>
        <p:spPr>
          <a:xfrm rot="-3092404">
            <a:off x="2726444" y="3938531"/>
            <a:ext cx="1208745" cy="4667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Friction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75" y="3029025"/>
            <a:ext cx="2647654" cy="18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925" y="1364347"/>
            <a:ext cx="1351651" cy="15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friction using familiar objects</a:t>
            </a:r>
            <a:endParaRPr/>
          </a:p>
        </p:txBody>
      </p:sp>
      <p:graphicFrame>
        <p:nvGraphicFramePr>
          <p:cNvPr id="334" name="Google Shape;334;p45"/>
          <p:cNvGraphicFramePr/>
          <p:nvPr/>
        </p:nvGraphicFramePr>
        <p:xfrm>
          <a:off x="6793300" y="888725"/>
          <a:ext cx="2142625" cy="120390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friction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increases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do objects slow down or speed up? Justify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5" name="Google Shape;335;p45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impacted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6" name="Google Shape;336;p45"/>
          <p:cNvGraphicFramePr/>
          <p:nvPr/>
        </p:nvGraphicFramePr>
        <p:xfrm>
          <a:off x="6797375" y="2332625"/>
          <a:ext cx="2134475" cy="135184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friction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the force that resists movement between two objects that are touching.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7" name="Google Shape;337;p45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Identify the objects which are being affected₁ by friction forces in the examples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38" name="Google Shape;338;p45"/>
          <p:cNvGraphicFramePr/>
          <p:nvPr/>
        </p:nvGraphicFramePr>
        <p:xfrm>
          <a:off x="552525" y="1940225"/>
          <a:ext cx="5946225" cy="221730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197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Two objects being affected by friction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9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Scooter down a hill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 startAt="2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Using an iPad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9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 startAt="3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Sweeping the floor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friction using familiar objects</a:t>
            </a:r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59163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Friction</a:t>
            </a:r>
            <a:r>
              <a:rPr lang="en-GB">
                <a:solidFill>
                  <a:schemeClr val="dk1"/>
                </a:solidFill>
              </a:rPr>
              <a:t> is the force that resists₁ movement between two objects that are touching.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sometimes </a:t>
            </a:r>
            <a:r>
              <a:rPr lang="en-GB" b="1">
                <a:solidFill>
                  <a:schemeClr val="dk1"/>
                </a:solidFill>
              </a:rPr>
              <a:t>increase </a:t>
            </a:r>
            <a:r>
              <a:rPr lang="en-GB">
                <a:solidFill>
                  <a:schemeClr val="dk1"/>
                </a:solidFill>
              </a:rPr>
              <a:t>friction when we want something to stop or slow down. Such as catching a ball or opening a jar.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can also </a:t>
            </a:r>
            <a:r>
              <a:rPr lang="en-GB" b="1">
                <a:solidFill>
                  <a:schemeClr val="dk1"/>
                </a:solidFill>
              </a:rPr>
              <a:t>reduce</a:t>
            </a:r>
            <a:r>
              <a:rPr lang="en-GB">
                <a:solidFill>
                  <a:schemeClr val="dk1"/>
                </a:solidFill>
              </a:rPr>
              <a:t> friction when we want something to stay moving or speed up. Such as a swimming race.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45" name="Google Shape;345;p46"/>
          <p:cNvGraphicFramePr/>
          <p:nvPr/>
        </p:nvGraphicFramePr>
        <p:xfrm>
          <a:off x="6685300" y="85270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you think of an example from Phys. Ed. where you might need to increase or reduce friction?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6" name="Google Shape;346;p46"/>
          <p:cNvGraphicFramePr/>
          <p:nvPr/>
        </p:nvGraphicFramePr>
        <p:xfrm>
          <a:off x="6685300" y="4017550"/>
          <a:ext cx="2142625" cy="90100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impacts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7" name="Google Shape;3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300" y="2327324"/>
            <a:ext cx="2142627" cy="14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friction using familiar objects</a:t>
            </a:r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Friction</a:t>
            </a:r>
            <a:r>
              <a:rPr lang="en-GB">
                <a:solidFill>
                  <a:schemeClr val="dk1"/>
                </a:solidFill>
              </a:rPr>
              <a:t> is the force that resists₁ movement between two objects that are touching.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It is a </a:t>
            </a:r>
            <a:r>
              <a:rPr lang="en-GB" b="1">
                <a:solidFill>
                  <a:schemeClr val="dk1"/>
                </a:solidFill>
              </a:rPr>
              <a:t>contact-force </a:t>
            </a:r>
            <a:r>
              <a:rPr lang="en-GB">
                <a:solidFill>
                  <a:schemeClr val="dk1"/>
                </a:solidFill>
              </a:rPr>
              <a:t>and affects₂ every object which touches another object.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54" name="Google Shape;354;p47"/>
          <p:cNvGraphicFramePr/>
          <p:nvPr/>
        </p:nvGraphicFramePr>
        <p:xfrm>
          <a:off x="6850125" y="200325"/>
          <a:ext cx="2142625" cy="388614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You are playing basketball and notice you are sliding all over the place on the court. Your shoes are worn out and you need new ones.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Below is a force diagram of you slipping on the court.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force diagram if your shoes were working properly.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5" name="Google Shape;355;p47"/>
          <p:cNvGraphicFramePr/>
          <p:nvPr/>
        </p:nvGraphicFramePr>
        <p:xfrm>
          <a:off x="6854200" y="41836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47"/>
          <p:cNvSpPr/>
          <p:nvPr/>
        </p:nvSpPr>
        <p:spPr>
          <a:xfrm>
            <a:off x="3028175" y="3028425"/>
            <a:ext cx="1208700" cy="111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7"/>
          <p:cNvSpPr/>
          <p:nvPr/>
        </p:nvSpPr>
        <p:spPr>
          <a:xfrm>
            <a:off x="1239975" y="3323725"/>
            <a:ext cx="1713000" cy="4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Pushing force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47"/>
          <p:cNvSpPr/>
          <p:nvPr/>
        </p:nvSpPr>
        <p:spPr>
          <a:xfrm>
            <a:off x="3028175" y="4183675"/>
            <a:ext cx="1208700" cy="466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Friction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9" name="Google Shape;359;p47"/>
          <p:cNvCxnSpPr/>
          <p:nvPr/>
        </p:nvCxnSpPr>
        <p:spPr>
          <a:xfrm>
            <a:off x="2444525" y="4147725"/>
            <a:ext cx="2376000" cy="1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47"/>
          <p:cNvSpPr/>
          <p:nvPr/>
        </p:nvSpPr>
        <p:spPr>
          <a:xfrm>
            <a:off x="8234813" y="2442900"/>
            <a:ext cx="573300" cy="25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47"/>
          <p:cNvSpPr/>
          <p:nvPr/>
        </p:nvSpPr>
        <p:spPr>
          <a:xfrm>
            <a:off x="7539925" y="2959325"/>
            <a:ext cx="185700" cy="2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2" name="Google Shape;362;p47"/>
          <p:cNvPicPr preferRelativeResize="0"/>
          <p:nvPr/>
        </p:nvPicPr>
        <p:blipFill rotWithShape="1">
          <a:blip r:embed="rId3">
            <a:alphaModFix/>
          </a:blip>
          <a:srcRect t="20774" b="20106"/>
          <a:stretch/>
        </p:blipFill>
        <p:spPr>
          <a:xfrm>
            <a:off x="6931500" y="2200713"/>
            <a:ext cx="1255250" cy="7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friction using familiar objects</a:t>
            </a:r>
            <a:endParaRPr/>
          </a:p>
        </p:txBody>
      </p:sp>
      <p:graphicFrame>
        <p:nvGraphicFramePr>
          <p:cNvPr id="368" name="Google Shape;368;p48"/>
          <p:cNvGraphicFramePr/>
          <p:nvPr/>
        </p:nvGraphicFramePr>
        <p:xfrm>
          <a:off x="6793300" y="85855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Using an example, what is friction?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9" name="Google Shape;369;p48"/>
          <p:cNvGraphicFramePr/>
          <p:nvPr/>
        </p:nvGraphicFramePr>
        <p:xfrm>
          <a:off x="6824850" y="2400175"/>
          <a:ext cx="2134475" cy="1287276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friction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the force that resists movement between two objects that are touching.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0" name="Google Shape;370;p48"/>
          <p:cNvSpPr/>
          <p:nvPr/>
        </p:nvSpPr>
        <p:spPr>
          <a:xfrm>
            <a:off x="537100" y="858550"/>
            <a:ext cx="6111900" cy="12429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For each of the following examples, </a:t>
            </a: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identify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the two objects which are affected by friction.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Draw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a force diagram of each example and label the friction force.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71" name="Google Shape;371;p48"/>
          <p:cNvGraphicFramePr/>
          <p:nvPr/>
        </p:nvGraphicFramePr>
        <p:xfrm>
          <a:off x="537100" y="2269600"/>
          <a:ext cx="6111900" cy="24382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187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Two objects being affected by friction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Force Diagram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9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Closing a window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 startAt="2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Skateboard slowing down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9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 startAt="3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Cleaning a whiteboard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friction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use examples to explain how friction affects other forces</a:t>
            </a:r>
            <a:endParaRPr/>
          </a:p>
        </p:txBody>
      </p:sp>
      <p:sp>
        <p:nvSpPr>
          <p:cNvPr id="377" name="Google Shape;377;p49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1981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lt1"/>
                </a:solidFill>
              </a:rPr>
              <a:t>We will explain₁ friction using familiar₂ objects</a:t>
            </a:r>
            <a:endParaRPr sz="3600"/>
          </a:p>
        </p:txBody>
      </p:sp>
      <p:graphicFrame>
        <p:nvGraphicFramePr>
          <p:cNvPr id="378" name="Google Shape;378;p49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9" name="Google Shape;379;p49"/>
          <p:cNvGraphicFramePr/>
          <p:nvPr/>
        </p:nvGraphicFramePr>
        <p:xfrm>
          <a:off x="6797375" y="3182875"/>
          <a:ext cx="2134475" cy="86862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describe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well-known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80040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Sort the following examples into contact or non-contact forces.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Scooter pushed across a footpath.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Biting into a sandwich.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Magnets attracted to a fridge.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Beaker falling to the floor.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Cutting paper with scissors.</a:t>
            </a:r>
            <a:endParaRPr/>
          </a:p>
        </p:txBody>
      </p:sp>
      <p:graphicFrame>
        <p:nvGraphicFramePr>
          <p:cNvPr id="153" name="Google Shape;153;p25"/>
          <p:cNvGraphicFramePr/>
          <p:nvPr/>
        </p:nvGraphicFramePr>
        <p:xfrm>
          <a:off x="952500" y="3288200"/>
          <a:ext cx="7239000" cy="853380"/>
        </p:xfrm>
        <a:graphic>
          <a:graphicData uri="http://schemas.openxmlformats.org/drawingml/2006/table">
            <a:tbl>
              <a:tblPr>
                <a:noFill/>
                <a:tableStyleId>{E7EB555A-0F54-4AA0-8300-D08279E7E4AA}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Contact forces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Non-contact forces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1028700" y="552000"/>
            <a:ext cx="758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Instructions - study these 10 objects in the 30 seconds that you have been given.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 object will be taken away and you will have to guess “What's Missing”?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250" y="2095025"/>
            <a:ext cx="1405050" cy="14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875" y="2095025"/>
            <a:ext cx="1309851" cy="10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525" y="2160675"/>
            <a:ext cx="1467776" cy="5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7475" y="2095025"/>
            <a:ext cx="2270674" cy="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6175" y="3414025"/>
            <a:ext cx="1605775" cy="13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3100" y="2445425"/>
            <a:ext cx="2132177" cy="13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08300" y="3299425"/>
            <a:ext cx="1028701" cy="178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6125" y="3500075"/>
            <a:ext cx="1746853" cy="10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15525" y="3414025"/>
            <a:ext cx="717475" cy="7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43850" y="3765250"/>
            <a:ext cx="1523944" cy="13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/>
        </p:nvSpPr>
        <p:spPr>
          <a:xfrm>
            <a:off x="1028700" y="552000"/>
            <a:ext cx="758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“What's Missing”?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975" y="288525"/>
            <a:ext cx="1405050" cy="14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550" y="3765250"/>
            <a:ext cx="1309851" cy="10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00" y="1596150"/>
            <a:ext cx="1467776" cy="5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65900"/>
            <a:ext cx="2270674" cy="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8387" y="1390287"/>
            <a:ext cx="1605775" cy="13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250" y="2841575"/>
            <a:ext cx="2132177" cy="13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8438" y="3211625"/>
            <a:ext cx="1028701" cy="178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2675" y="1337875"/>
            <a:ext cx="1746853" cy="10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22550" y="3414025"/>
            <a:ext cx="717475" cy="7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720100" y="566200"/>
            <a:ext cx="82368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FORCE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</a:t>
            </a:r>
            <a:r>
              <a:rPr lang="en-GB" sz="4800">
                <a:solidFill>
                  <a:srgbClr val="0B5394"/>
                </a:solidFill>
              </a:rPr>
              <a:t>PUSH, PULL OR TWIST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SPRING BALANCE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</a:t>
            </a:r>
            <a:r>
              <a:rPr lang="en-GB" sz="4800">
                <a:solidFill>
                  <a:srgbClr val="0B5394"/>
                </a:solidFill>
              </a:rPr>
              <a:t>MEASURES FORCES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NEWTON	(N)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			</a:t>
            </a:r>
            <a:r>
              <a:rPr lang="en-GB" sz="4800">
                <a:solidFill>
                  <a:srgbClr val="0B5394"/>
                </a:solidFill>
              </a:rPr>
              <a:t>UNIT OF FORCE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BALANCED FORCE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EQUAL IN OPPOSITE DIRECTIONS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B18459-9EE2-4A52-9288-C29496FA76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C452E1-F3F5-4B9C-86BD-B48B600F4CE3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customXml/itemProps3.xml><?xml version="1.0" encoding="utf-8"?>
<ds:datastoreItem xmlns:ds="http://schemas.openxmlformats.org/officeDocument/2006/customXml" ds:itemID="{02E80DA7-4B00-4117-B059-AC379411B9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8982</TotalTime>
  <Words>1157</Words>
  <Application>Microsoft Office PowerPoint</Application>
  <PresentationFormat>On-screen Show (16:9)</PresentationFormat>
  <Paragraphs>195</Paragraphs>
  <Slides>27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Century Gothic</vt:lpstr>
      <vt:lpstr>Arial</vt:lpstr>
      <vt:lpstr>Simple Light</vt:lpstr>
      <vt:lpstr>ASC EDI Template</vt:lpstr>
      <vt:lpstr>FRICTION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explain₁ friction using familiar₂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explain₁ friction using familiar₂ objects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FRICTION</dc:title>
  <cp:lastModifiedBy>Sarina Watson</cp:lastModifiedBy>
  <cp:revision>1</cp:revision>
  <dcterms:modified xsi:type="dcterms:W3CDTF">2024-11-11T07:49:45Z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